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Name above all names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Beautiful Savior, glorious Lord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Emmanuel, God is with 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Blessed Redeemer, Living Word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Lord, I praise Your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Name of all names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Name above all names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Beautiful Savior, glorious Lord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Emmanuel, God is with 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Blessed Redeemer, Living Word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2020-08-20T04:31:10Z</dcterms:modified>
</cp:coreProperties>
</file>