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old man has died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things are new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live and move and have my being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put off the old man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put on the new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give me Life so abundantly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Now I, I died with You, was buried with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moment I believed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I, I rose with You, ascended with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Into the Heavenlies</a:t>
            </a:r>
          </a:p>
        </p:txBody>
      </p:sp>
    </p:spTree>
    <p:extLst>
      <p:ext uri="{BB962C8B-B14F-4D97-AF65-F5344CB8AC3E}">
        <p14:creationId xmlns:p14="http://schemas.microsoft.com/office/powerpoint/2010/main" val="387197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Lord, it’s not me, it’s You inside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Jesus, You’re all these eyes can see</a:t>
            </a:r>
          </a:p>
        </p:txBody>
      </p:sp>
    </p:spTree>
    <p:extLst>
      <p:ext uri="{BB962C8B-B14F-4D97-AF65-F5344CB8AC3E}">
        <p14:creationId xmlns:p14="http://schemas.microsoft.com/office/powerpoint/2010/main" val="48171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We're one with You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You're one with 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We're one with You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	we are complete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88</cp:revision>
  <dcterms:created xsi:type="dcterms:W3CDTF">2006-08-16T00:00:00Z</dcterms:created>
  <dcterms:modified xsi:type="dcterms:W3CDTF">2020-08-20T04:28:00Z</dcterms:modified>
</cp:coreProperties>
</file>