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My old man has died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All things are new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live and move and have my being in You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 put off the old man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And put on the new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 give me Life so abundantly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Now I, I died with You, was buried with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The moment I believed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I, I rose with You, ascended with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Into the Heavenlies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Lord, it’s not me, it’s You inside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Jesus, You’re all these eyes can see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We're one with You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You're one with 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We're one with You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	we are complete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104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2020-08-20T04:27:57Z</dcterms:modified>
</cp:coreProperties>
</file>