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5" r:id="rId3"/>
    <p:sldId id="274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62" y="70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Oh give thanks to the Lord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Call upon His	Name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Make known His deeds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Among the people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Sing to Him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Sing praises to Him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Tell of all His wondrous works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Glory in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His holy Name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Let the hearts of those</a:t>
            </a:r>
          </a:p>
          <a:p>
            <a:pPr latinLnBrk="1"/>
            <a:r>
              <a:rPr lang="en-US" sz="4000" dirty="0">
                <a:solidFill>
                  <a:schemeClr val="bg1"/>
                </a:solidFill>
                <a:latin typeface="+mj-lt"/>
              </a:rPr>
              <a:t>Who seek the Lord</a:t>
            </a:r>
          </a:p>
        </p:txBody>
      </p:sp>
    </p:spTree>
    <p:extLst>
      <p:ext uri="{BB962C8B-B14F-4D97-AF65-F5344CB8AC3E}">
        <p14:creationId xmlns:p14="http://schemas.microsoft.com/office/powerpoint/2010/main" val="481717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 latinLnBrk="1"/>
            <a:r>
              <a:rPr lang="en-US" sz="4000" i="1" dirty="0">
                <a:solidFill>
                  <a:schemeClr val="bg1"/>
                </a:solidFill>
                <a:latin typeface="+mj-lt"/>
              </a:rPr>
              <a:t>Rejoice, Rejoice, Rejoice, Rejoice</a:t>
            </a:r>
          </a:p>
          <a:p>
            <a:pPr latinLnBrk="1"/>
            <a:r>
              <a:rPr lang="en-US" sz="4000" i="1" dirty="0">
                <a:solidFill>
                  <a:schemeClr val="bg1"/>
                </a:solidFill>
              </a:rPr>
              <a:t>Rejoice, Rejoice, Rejoice, Rejoice</a:t>
            </a:r>
          </a:p>
        </p:txBody>
      </p:sp>
    </p:spTree>
    <p:extLst>
      <p:ext uri="{BB962C8B-B14F-4D97-AF65-F5344CB8AC3E}">
        <p14:creationId xmlns:p14="http://schemas.microsoft.com/office/powerpoint/2010/main" val="3871971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</TotalTime>
  <Words>59</Words>
  <Application>Microsoft Office PowerPoint</Application>
  <PresentationFormat>Widescreen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Celebration City</cp:lastModifiedBy>
  <cp:revision>88</cp:revision>
  <dcterms:created xsi:type="dcterms:W3CDTF">2006-08-16T00:00:00Z</dcterms:created>
  <dcterms:modified xsi:type="dcterms:W3CDTF">2020-08-20T04:24:25Z</dcterms:modified>
</cp:coreProperties>
</file>