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Oh give thanks to the Lord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Call upon His	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Make known His deeds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Among the people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Sing to Him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Sing praises to Him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Tell of all His wondrous works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Glory in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His holy Name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Let the hearts of those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Who seek the Lord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Rejoice, Rejoice, Rejoice, Rejoice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Rejoice, Rejoice, Rejoice, Rejoice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2020-08-20T04:24:18Z</dcterms:modified>
</cp:coreProperties>
</file>