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is	peace that surpasses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my understanding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is joy overflowing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Bringing	strength	to my soul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is freedom from all things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I’ve ever known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is grace abounding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faith increasing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In Your unconditional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Unfailing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In Your unconditional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Unfailing love</a:t>
            </a:r>
          </a:p>
        </p:txBody>
      </p:sp>
    </p:spTree>
    <p:extLst>
      <p:ext uri="{BB962C8B-B14F-4D97-AF65-F5344CB8AC3E}">
        <p14:creationId xmlns:p14="http://schemas.microsoft.com/office/powerpoint/2010/main" val="387197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Kingdom cannot be shaken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Lamb has overcome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Kingdom cannot be shaken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brought us in as One</a:t>
            </a:r>
          </a:p>
        </p:txBody>
      </p:sp>
    </p:spTree>
    <p:extLst>
      <p:ext uri="{BB962C8B-B14F-4D97-AF65-F5344CB8AC3E}">
        <p14:creationId xmlns:p14="http://schemas.microsoft.com/office/powerpoint/2010/main" val="48171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87</cp:revision>
  <dcterms:created xsi:type="dcterms:W3CDTF">2006-08-16T00:00:00Z</dcterms:created>
  <dcterms:modified xsi:type="dcterms:W3CDTF">2020-08-20T02:19:50Z</dcterms:modified>
</cp:coreProperties>
</file>