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There is	peace that surpasses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All my understanding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There is joy overflowing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Bringing	strength	to my soul</a:t>
            </a:r>
          </a:p>
          <a:p>
            <a:pPr latinLnBrk="1"/>
            <a:endParaRPr lang="en-US" sz="2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There is freedom from all things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That I’ve ever known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There is grace abounding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And faith increasing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In Your unconditional love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Unfailing love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In Your unconditional love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Unfailing love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Kingdom cannot be shaken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 Lamb has overcome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Kingdom cannot be shaken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brought us in as One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67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2020-08-20T02:19:46Z</dcterms:modified>
</cp:coreProperties>
</file>