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62" y="70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 anchor="ctr">
            <a:noAutofit/>
          </a:bodyPr>
          <a:lstStyle/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To Him who sits on the throne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And	unto the	Lamb</a:t>
            </a:r>
          </a:p>
          <a:p>
            <a:pPr latinLnBrk="1"/>
            <a:endParaRPr lang="en-US" sz="4000" dirty="0">
              <a:solidFill>
                <a:schemeClr val="bg1"/>
              </a:solidFill>
              <a:latin typeface="+mj-lt"/>
            </a:endParaRPr>
          </a:p>
          <a:p>
            <a:pPr latinLnBrk="1"/>
            <a:endParaRPr lang="en-US" sz="4000" dirty="0">
              <a:solidFill>
                <a:schemeClr val="bg1"/>
              </a:solidFill>
              <a:latin typeface="+mj-lt"/>
            </a:endParaRPr>
          </a:p>
          <a:p>
            <a:pPr latinLnBrk="1"/>
            <a:r>
              <a:rPr lang="en-US" sz="4000" i="1" dirty="0">
                <a:solidFill>
                  <a:schemeClr val="bg1"/>
                </a:solidFill>
                <a:latin typeface="+mj-lt"/>
              </a:rPr>
              <a:t>Be blessing and glory</a:t>
            </a:r>
          </a:p>
          <a:p>
            <a:pPr latinLnBrk="1"/>
            <a:r>
              <a:rPr lang="en-US" sz="4000" i="1" dirty="0">
                <a:solidFill>
                  <a:schemeClr val="bg1"/>
                </a:solidFill>
                <a:latin typeface="+mj-lt"/>
              </a:rPr>
              <a:t>And	honor and power forever</a:t>
            </a:r>
          </a:p>
        </p:txBody>
      </p:sp>
    </p:spTree>
    <p:extLst>
      <p:ext uri="{BB962C8B-B14F-4D97-AF65-F5344CB8AC3E}">
        <p14:creationId xmlns:p14="http://schemas.microsoft.com/office/powerpoint/2010/main" val="33523306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</TotalTime>
  <Words>23</Words>
  <Application>Microsoft Office PowerPoint</Application>
  <PresentationFormat>Widescreen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ONEhod</dc:creator>
  <cp:lastModifiedBy>Celebration City</cp:lastModifiedBy>
  <cp:revision>84</cp:revision>
  <dcterms:created xsi:type="dcterms:W3CDTF">2006-08-16T00:00:00Z</dcterms:created>
  <dcterms:modified xsi:type="dcterms:W3CDTF">2020-08-20T02:14:54Z</dcterms:modified>
</cp:coreProperties>
</file>