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To Him who sits on the throne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And	unto the Lamb</a:t>
            </a:r>
          </a:p>
          <a:p>
            <a:pPr latinLnBrk="1"/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Be blessing and glory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And	honor and power forever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2020-08-20T02:14:42Z</dcterms:modified>
</cp:coreProperties>
</file>