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3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cast our cares upon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cast our cares upon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Your blood took it	all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cast our cares upon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cast our cares upon You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Your blood took it	all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Your blood took it	all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It is finished, It is done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By Your blood we have overcome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receive Your healing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 receive Your freedom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For Your blood took it all</a:t>
            </a:r>
          </a:p>
          <a:p>
            <a:pPr latinLnBrk="1"/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receive Your healing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We receive Your freedom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Your blood took it all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</a:rPr>
              <a:t>For Your blood took it all</a:t>
            </a:r>
          </a:p>
        </p:txBody>
      </p:sp>
    </p:spTree>
    <p:extLst>
      <p:ext uri="{BB962C8B-B14F-4D97-AF65-F5344CB8AC3E}">
        <p14:creationId xmlns:p14="http://schemas.microsoft.com/office/powerpoint/2010/main" val="137214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92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82</cp:revision>
  <dcterms:created xsi:type="dcterms:W3CDTF">2006-08-16T00:00:00Z</dcterms:created>
  <dcterms:modified xsi:type="dcterms:W3CDTF">2020-08-20T02:09:20Z</dcterms:modified>
</cp:coreProperties>
</file>