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We cast our cares upon You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We cast our cares upon You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For Your blood took it	all</a:t>
            </a:r>
          </a:p>
          <a:p>
            <a:pPr latinLnBrk="1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We cast our cares upon You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We cast our cares upon You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For Your blood took it	all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For Your blood took it	all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 It is done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By Your blood we have overcome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We receive Your healing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We receive Your freedom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For Your blood took it all</a:t>
            </a:r>
          </a:p>
          <a:p>
            <a:pPr latinLnBrk="1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We receive Your healing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We receive Your freedom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For Your blood took it all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For Your blood took it all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2020-08-20T02:09:17Z</dcterms:modified>
</cp:coreProperties>
</file>