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3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At Your Name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Every knee must bow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Every tongue confess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are Lord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are Lord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are Lord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are Lord</a:t>
            </a:r>
          </a:p>
        </p:txBody>
      </p:sp>
    </p:spTree>
    <p:extLst>
      <p:ext uri="{BB962C8B-B14F-4D97-AF65-F5344CB8AC3E}">
        <p14:creationId xmlns:p14="http://schemas.microsoft.com/office/powerpoint/2010/main" val="3429307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Be glorified!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Be glorified!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Be glorified!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We glorify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We glorify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We glorify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We glorify</a:t>
            </a:r>
          </a:p>
        </p:txBody>
      </p:sp>
    </p:spTree>
    <p:extLst>
      <p:ext uri="{BB962C8B-B14F-4D97-AF65-F5344CB8AC3E}">
        <p14:creationId xmlns:p14="http://schemas.microsoft.com/office/powerpoint/2010/main" val="1163617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39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82</cp:revision>
  <dcterms:created xsi:type="dcterms:W3CDTF">2006-08-16T00:00:00Z</dcterms:created>
  <dcterms:modified xsi:type="dcterms:W3CDTF">2020-08-20T02:05:53Z</dcterms:modified>
</cp:coreProperties>
</file>