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At Your Name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Every knee must bow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Every tongue confess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Lord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Lord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Lord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Lord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glorified!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glorified!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glorified!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2020-08-20T02:05:49Z</dcterms:modified>
</cp:coreProperties>
</file>