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Your blood washes me whiter than snow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Your blood washes me whiter than snow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Your blood washes me whiter than snow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 am	 clean, I am clean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Oh - Oh - Oh, the	blood of	Jesus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Oh - Oh - Oh, the	blood of	Jesus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Oh - Oh - Oh, the	blood of	Jesus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Oh - Oh - Oh, the	blood of	Jesus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78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2020-08-20T02:02:16Z</dcterms:modified>
</cp:coreProperties>
</file>