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3" r:id="rId3"/>
    <p:sldId id="269" r:id="rId4"/>
    <p:sldId id="272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living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 in my breathing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waking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sleeping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resting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 in my working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thinking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speaking</a:t>
            </a:r>
          </a:p>
        </p:txBody>
      </p:sp>
    </p:spTree>
    <p:extLst>
      <p:ext uri="{BB962C8B-B14F-4D97-AF65-F5344CB8AC3E}">
        <p14:creationId xmlns:p14="http://schemas.microsoft.com/office/powerpoint/2010/main" val="4276948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hoping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 in my dreaming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watching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waiting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laughing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There in my weeping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hurting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God in my healing</a:t>
            </a:r>
          </a:p>
        </p:txBody>
      </p:sp>
    </p:spTree>
    <p:extLst>
      <p:ext uri="{BB962C8B-B14F-4D97-AF65-F5344CB8AC3E}">
        <p14:creationId xmlns:p14="http://schemas.microsoft.com/office/powerpoint/2010/main" val="3429307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You are everything</a:t>
            </a:r>
          </a:p>
        </p:txBody>
      </p:sp>
    </p:spTree>
    <p:extLst>
      <p:ext uri="{BB962C8B-B14F-4D97-AF65-F5344CB8AC3E}">
        <p14:creationId xmlns:p14="http://schemas.microsoft.com/office/powerpoint/2010/main" val="87242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Christ in me, Christ in 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Christ in me the Hope of Glory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You </a:t>
            </a:r>
            <a:r>
              <a:rPr lang="en-US" sz="4000">
                <a:solidFill>
                  <a:schemeClr val="bg1"/>
                </a:solidFill>
                <a:latin typeface="+mj-lt"/>
              </a:rPr>
              <a:t>are everything!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2452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106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78</cp:revision>
  <dcterms:created xsi:type="dcterms:W3CDTF">2006-08-16T00:00:00Z</dcterms:created>
  <dcterms:modified xsi:type="dcterms:W3CDTF">2020-08-20T01:59:13Z</dcterms:modified>
</cp:coreProperties>
</file>