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84" r:id="rId5"/>
    <p:sldId id="27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400" dirty="0">
                <a:solidFill>
                  <a:schemeClr val="bg1"/>
                </a:solidFill>
                <a:latin typeface="+mj-lt"/>
              </a:rPr>
              <a:t>God in my living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  <a:latin typeface="+mj-lt"/>
              </a:rPr>
              <a:t>There in my breathing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  <a:latin typeface="+mj-lt"/>
              </a:rPr>
              <a:t>God in my waking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  <a:latin typeface="+mj-lt"/>
              </a:rPr>
              <a:t>God in my sleeping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  <a:latin typeface="+mj-lt"/>
              </a:rPr>
              <a:t>God in my resting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  <a:latin typeface="+mj-lt"/>
              </a:rPr>
              <a:t>There in my working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  <a:latin typeface="+mj-lt"/>
              </a:rPr>
              <a:t>God in my thinking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  <a:latin typeface="+mj-lt"/>
              </a:rPr>
              <a:t>God in my speaking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 are everything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are everything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are everything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are everything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2400" dirty="0">
                <a:solidFill>
                  <a:schemeClr val="bg1"/>
                </a:solidFill>
                <a:latin typeface="+mj-lt"/>
              </a:rPr>
              <a:t>God in my hoping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  <a:latin typeface="+mj-lt"/>
              </a:rPr>
              <a:t>There in my dreaming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  <a:latin typeface="+mj-lt"/>
              </a:rPr>
              <a:t>God in my watching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  <a:latin typeface="+mj-lt"/>
              </a:rPr>
              <a:t>God in my waiting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  <a:latin typeface="+mj-lt"/>
              </a:rPr>
              <a:t>God in my laughing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  <a:latin typeface="+mj-lt"/>
              </a:rPr>
              <a:t>There in my weeping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  <a:latin typeface="+mj-lt"/>
              </a:rPr>
              <a:t>God in my hurting</a:t>
            </a:r>
          </a:p>
          <a:p>
            <a:pPr latinLnBrk="1"/>
            <a:r>
              <a:rPr lang="en-US" sz="2400" dirty="0">
                <a:solidFill>
                  <a:schemeClr val="bg1"/>
                </a:solidFill>
                <a:latin typeface="+mj-lt"/>
              </a:rPr>
              <a:t>God in my healing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 are everything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are everything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are everything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are everything</a:t>
            </a:r>
          </a:p>
        </p:txBody>
      </p:sp>
    </p:spTree>
    <p:extLst>
      <p:ext uri="{BB962C8B-B14F-4D97-AF65-F5344CB8AC3E}">
        <p14:creationId xmlns:p14="http://schemas.microsoft.com/office/powerpoint/2010/main" val="1100335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Christ in me, Christ in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Christ in me the Hope of Glory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</a:t>
            </a:r>
            <a:r>
              <a:rPr lang="en-US" sz="4000">
                <a:solidFill>
                  <a:schemeClr val="bg1"/>
                </a:solidFill>
                <a:latin typeface="+mj-lt"/>
              </a:rPr>
              <a:t>are everything!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106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101</cp:revision>
  <dcterms:created xsi:type="dcterms:W3CDTF">2006-08-16T00:00:00Z</dcterms:created>
  <dcterms:modified xsi:type="dcterms:W3CDTF">2020-08-20T01:59:21Z</dcterms:modified>
</cp:coreProperties>
</file>