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8" r:id="rId3"/>
    <p:sldId id="269" r:id="rId4"/>
    <p:sldId id="270" r:id="rId5"/>
    <p:sldId id="27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Your blood speaks a better word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Than all the empty claims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I've heard upon this earth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Speaks righteousness for me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And stands in my defense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Jesus, it's Your blood	</a:t>
            </a:r>
          </a:p>
        </p:txBody>
      </p:sp>
    </p:spTree>
    <p:extLst>
      <p:ext uri="{BB962C8B-B14F-4D97-AF65-F5344CB8AC3E}">
        <p14:creationId xmlns:p14="http://schemas.microsoft.com/office/powerpoint/2010/main" val="4276948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What has washed away our sins?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What has made us whole again?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Nothing but the blood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Nothing but the blood of Jesus!</a:t>
            </a:r>
          </a:p>
          <a:p>
            <a:pPr latinLnBrk="1"/>
            <a:endParaRPr lang="en-US" sz="4000" i="1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What has washed us pure as snow?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Welcomed as the sons of God?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Nothing but Your blood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Nothing but Your blood, King Jesus!</a:t>
            </a:r>
          </a:p>
        </p:txBody>
      </p:sp>
    </p:spTree>
    <p:extLst>
      <p:ext uri="{BB962C8B-B14F-4D97-AF65-F5344CB8AC3E}">
        <p14:creationId xmlns:p14="http://schemas.microsoft.com/office/powerpoint/2010/main" val="411609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Your cross testifies in Grace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Tells of the Father’s heart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To make a way for us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Now boldly we approach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No earthly confidence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It's only by Your blood</a:t>
            </a:r>
          </a:p>
        </p:txBody>
      </p:sp>
    </p:spTree>
    <p:extLst>
      <p:ext uri="{BB962C8B-B14F-4D97-AF65-F5344CB8AC3E}">
        <p14:creationId xmlns:p14="http://schemas.microsoft.com/office/powerpoint/2010/main" val="3429307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We praise You for the Blood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We	praise You for the Blood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Nothing but the Blood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Nothing but Your Blood,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King Jesus!</a:t>
            </a:r>
          </a:p>
        </p:txBody>
      </p:sp>
    </p:spTree>
    <p:extLst>
      <p:ext uri="{BB962C8B-B14F-4D97-AF65-F5344CB8AC3E}">
        <p14:creationId xmlns:p14="http://schemas.microsoft.com/office/powerpoint/2010/main" val="4200948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Thank you for Your blood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Thank you for Your blood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Thank you for Your blood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Thank you for Your blood</a:t>
            </a:r>
          </a:p>
        </p:txBody>
      </p:sp>
    </p:spTree>
    <p:extLst>
      <p:ext uri="{BB962C8B-B14F-4D97-AF65-F5344CB8AC3E}">
        <p14:creationId xmlns:p14="http://schemas.microsoft.com/office/powerpoint/2010/main" val="3032452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156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82</cp:revision>
  <dcterms:created xsi:type="dcterms:W3CDTF">2006-08-16T00:00:00Z</dcterms:created>
  <dcterms:modified xsi:type="dcterms:W3CDTF">2020-08-20T01:57:04Z</dcterms:modified>
</cp:coreProperties>
</file>