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  <p:sldId id="276" r:id="rId5"/>
    <p:sldId id="27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dirty="0">
                <a:solidFill>
                  <a:schemeClr val="bg1"/>
                </a:solidFill>
                <a:latin typeface="+mj-lt"/>
              </a:rPr>
              <a:t>Your blood speaks a better word</a:t>
            </a:r>
          </a:p>
          <a:p>
            <a:pPr latinLnBrk="1"/>
            <a:r>
              <a:rPr lang="en-US" dirty="0">
                <a:solidFill>
                  <a:schemeClr val="bg1"/>
                </a:solidFill>
                <a:latin typeface="+mj-lt"/>
              </a:rPr>
              <a:t>Than all the empty claims</a:t>
            </a:r>
          </a:p>
          <a:p>
            <a:pPr latinLnBrk="1"/>
            <a:r>
              <a:rPr lang="en-US" dirty="0">
                <a:solidFill>
                  <a:schemeClr val="bg1"/>
                </a:solidFill>
                <a:latin typeface="+mj-lt"/>
              </a:rPr>
              <a:t>I've heard upon this earth</a:t>
            </a:r>
          </a:p>
          <a:p>
            <a:pPr latinLnBrk="1"/>
            <a:r>
              <a:rPr lang="en-US" dirty="0">
                <a:solidFill>
                  <a:schemeClr val="bg1"/>
                </a:solidFill>
                <a:latin typeface="+mj-lt"/>
              </a:rPr>
              <a:t>Speaks righteousness for me</a:t>
            </a:r>
          </a:p>
          <a:p>
            <a:pPr latinLnBrk="1"/>
            <a:r>
              <a:rPr lang="en-US" dirty="0">
                <a:solidFill>
                  <a:schemeClr val="bg1"/>
                </a:solidFill>
                <a:latin typeface="+mj-lt"/>
              </a:rPr>
              <a:t>And stands in my defense</a:t>
            </a:r>
          </a:p>
          <a:p>
            <a:pPr latinLnBrk="1"/>
            <a:r>
              <a:rPr lang="en-US" dirty="0">
                <a:solidFill>
                  <a:schemeClr val="bg1"/>
                </a:solidFill>
                <a:latin typeface="+mj-lt"/>
              </a:rPr>
              <a:t>Jesus, it's Your blood	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2000" i="1" dirty="0">
                <a:solidFill>
                  <a:schemeClr val="bg1"/>
                </a:solidFill>
                <a:latin typeface="+mj-lt"/>
              </a:rPr>
              <a:t>What has washed away our sins?</a:t>
            </a:r>
          </a:p>
          <a:p>
            <a:pPr latinLnBrk="1"/>
            <a:r>
              <a:rPr lang="en-US" sz="2000" i="1" dirty="0">
                <a:solidFill>
                  <a:schemeClr val="bg1"/>
                </a:solidFill>
                <a:latin typeface="+mj-lt"/>
              </a:rPr>
              <a:t>What has made us whole again?</a:t>
            </a:r>
          </a:p>
          <a:p>
            <a:pPr latinLnBrk="1"/>
            <a:r>
              <a:rPr lang="en-US" sz="2000" i="1" dirty="0">
                <a:solidFill>
                  <a:schemeClr val="bg1"/>
                </a:solidFill>
                <a:latin typeface="+mj-lt"/>
              </a:rPr>
              <a:t>Nothing but the blood</a:t>
            </a:r>
          </a:p>
          <a:p>
            <a:pPr latinLnBrk="1"/>
            <a:r>
              <a:rPr lang="en-US" sz="2000" i="1" dirty="0">
                <a:solidFill>
                  <a:schemeClr val="bg1"/>
                </a:solidFill>
                <a:latin typeface="+mj-lt"/>
              </a:rPr>
              <a:t>Nothing but the blood of Jesus!</a:t>
            </a:r>
          </a:p>
          <a:p>
            <a:pPr latinLnBrk="1"/>
            <a:endParaRPr lang="en-US" sz="2000" i="1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en-US" sz="2000" i="1" dirty="0">
                <a:solidFill>
                  <a:schemeClr val="bg1"/>
                </a:solidFill>
                <a:latin typeface="+mj-lt"/>
              </a:rPr>
              <a:t>What has washed us pure as snow?</a:t>
            </a:r>
          </a:p>
          <a:p>
            <a:pPr latinLnBrk="1"/>
            <a:r>
              <a:rPr lang="en-US" sz="2000" i="1" dirty="0">
                <a:solidFill>
                  <a:schemeClr val="bg1"/>
                </a:solidFill>
                <a:latin typeface="+mj-lt"/>
              </a:rPr>
              <a:t>Welcomed as the sons of God?</a:t>
            </a:r>
          </a:p>
          <a:p>
            <a:pPr latinLnBrk="1"/>
            <a:r>
              <a:rPr lang="en-US" sz="2000" i="1" dirty="0">
                <a:solidFill>
                  <a:schemeClr val="bg1"/>
                </a:solidFill>
                <a:latin typeface="+mj-lt"/>
              </a:rPr>
              <a:t>Nothing but Your blood</a:t>
            </a:r>
          </a:p>
          <a:p>
            <a:pPr latinLnBrk="1"/>
            <a:r>
              <a:rPr lang="en-US" sz="2000" i="1" dirty="0">
                <a:solidFill>
                  <a:schemeClr val="bg1"/>
                </a:solidFill>
                <a:latin typeface="+mj-lt"/>
              </a:rPr>
              <a:t>Nothing but Your blood, King Jesus!</a:t>
            </a:r>
          </a:p>
        </p:txBody>
      </p:sp>
    </p:spTree>
    <p:extLst>
      <p:ext uri="{BB962C8B-B14F-4D97-AF65-F5344CB8AC3E}">
        <p14:creationId xmlns:p14="http://schemas.microsoft.com/office/powerpoint/2010/main" val="3155515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dirty="0">
                <a:solidFill>
                  <a:schemeClr val="bg1"/>
                </a:solidFill>
                <a:latin typeface="+mj-lt"/>
              </a:rPr>
              <a:t>Your cross testifies in Grace</a:t>
            </a:r>
          </a:p>
          <a:p>
            <a:pPr latinLnBrk="1"/>
            <a:r>
              <a:rPr lang="en-US" dirty="0">
                <a:solidFill>
                  <a:schemeClr val="bg1"/>
                </a:solidFill>
                <a:latin typeface="+mj-lt"/>
              </a:rPr>
              <a:t>Tells of the Father’s heart</a:t>
            </a:r>
          </a:p>
          <a:p>
            <a:pPr latinLnBrk="1"/>
            <a:r>
              <a:rPr lang="en-US" dirty="0">
                <a:solidFill>
                  <a:schemeClr val="bg1"/>
                </a:solidFill>
                <a:latin typeface="+mj-lt"/>
              </a:rPr>
              <a:t>To make a way for us</a:t>
            </a:r>
          </a:p>
          <a:p>
            <a:pPr latinLnBrk="1"/>
            <a:r>
              <a:rPr lang="en-US" dirty="0">
                <a:solidFill>
                  <a:schemeClr val="bg1"/>
                </a:solidFill>
                <a:latin typeface="+mj-lt"/>
              </a:rPr>
              <a:t>Now boldly we approach</a:t>
            </a:r>
          </a:p>
          <a:p>
            <a:pPr latinLnBrk="1"/>
            <a:r>
              <a:rPr lang="en-US" dirty="0">
                <a:solidFill>
                  <a:schemeClr val="bg1"/>
                </a:solidFill>
                <a:latin typeface="+mj-lt"/>
              </a:rPr>
              <a:t>No earthly confidence</a:t>
            </a:r>
          </a:p>
          <a:p>
            <a:pPr latinLnBrk="1"/>
            <a:r>
              <a:rPr lang="en-US" dirty="0">
                <a:solidFill>
                  <a:schemeClr val="bg1"/>
                </a:solidFill>
                <a:latin typeface="+mj-lt"/>
              </a:rPr>
              <a:t>It's only by Your blood</a:t>
            </a:r>
          </a:p>
        </p:txBody>
      </p:sp>
    </p:spTree>
    <p:extLst>
      <p:ext uri="{BB962C8B-B14F-4D97-AF65-F5344CB8AC3E}">
        <p14:creationId xmlns:p14="http://schemas.microsoft.com/office/powerpoint/2010/main" val="4293929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We praise You for the Blood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We	praise You for the Blood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Nothing but the Blood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Nothing but Your Blood,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King Jesus!</a:t>
            </a:r>
          </a:p>
        </p:txBody>
      </p:sp>
    </p:spTree>
    <p:extLst>
      <p:ext uri="{BB962C8B-B14F-4D97-AF65-F5344CB8AC3E}">
        <p14:creationId xmlns:p14="http://schemas.microsoft.com/office/powerpoint/2010/main" val="1589998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Thank you for Your blood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Thank you for Your blood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Thank you for Your blood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Thank you for Your blood</a:t>
            </a:r>
          </a:p>
        </p:txBody>
      </p:sp>
    </p:spTree>
    <p:extLst>
      <p:ext uri="{BB962C8B-B14F-4D97-AF65-F5344CB8AC3E}">
        <p14:creationId xmlns:p14="http://schemas.microsoft.com/office/powerpoint/2010/main" val="995483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156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100</cp:revision>
  <dcterms:created xsi:type="dcterms:W3CDTF">2006-08-16T00:00:00Z</dcterms:created>
  <dcterms:modified xsi:type="dcterms:W3CDTF">2020-08-20T01:56:59Z</dcterms:modified>
</cp:coreProperties>
</file>