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my hiding place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always fill my heart with songs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Of deliverance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Whenever I am afraid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will trust in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will trust in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Let the weak say I am strong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In the strength of the Lord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 is finished,	It is done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By Your blood, We have overcome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2020-08-20T01:50:05Z</dcterms:modified>
</cp:coreProperties>
</file>