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Holy Spirit, I surrender to You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Holy Spirit, I surrender to You</a:t>
            </a:r>
          </a:p>
          <a:p>
            <a:pPr latinLnBrk="1"/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Take my life, I lay it down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All my gifts and all my crowns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am	Yours</a:t>
            </a:r>
          </a:p>
        </p:txBody>
      </p:sp>
    </p:spTree>
    <p:extLst>
      <p:ext uri="{BB962C8B-B14F-4D97-AF65-F5344CB8AC3E}">
        <p14:creationId xmlns:p14="http://schemas.microsoft.com/office/powerpoint/2010/main" val="4276948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am in love, in undivided focus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am in love with You</a:t>
            </a:r>
          </a:p>
          <a:p>
            <a:pPr latinLnBrk="1"/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Take my hand and lead me through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Glorious fields to	be with You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I am Yours</a:t>
            </a:r>
          </a:p>
        </p:txBody>
      </p:sp>
    </p:spTree>
    <p:extLst>
      <p:ext uri="{BB962C8B-B14F-4D97-AF65-F5344CB8AC3E}">
        <p14:creationId xmlns:p14="http://schemas.microsoft.com/office/powerpoint/2010/main" val="411609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64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73</cp:revision>
  <dcterms:created xsi:type="dcterms:W3CDTF">2006-08-16T00:00:00Z</dcterms:created>
  <dcterms:modified xsi:type="dcterms:W3CDTF">2020-08-20T01:44:32Z</dcterms:modified>
</cp:coreProperties>
</file>