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Holy Spirit, I surrender to You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Holy Spirit, I surrender to You</a:t>
            </a:r>
          </a:p>
          <a:p>
            <a:pPr latinLnBrk="1"/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Take my life, I lay it down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All my gifts and all my crowns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am	Yours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am in love, in undivided focus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am in love with You</a:t>
            </a:r>
          </a:p>
          <a:p>
            <a:pPr latinLnBrk="1"/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Take my hand and lead me through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Glorious fields to be with You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am Yours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2020-08-20T01:44:28Z</dcterms:modified>
</cp:coreProperties>
</file>