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3" r:id="rId3"/>
    <p:sldId id="268" r:id="rId4"/>
    <p:sldId id="26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Mercy falls from Your heart down on 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Glory streams from Your face so lovely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 million words could not describe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How marvelous Your perfect Light</a:t>
            </a:r>
          </a:p>
        </p:txBody>
      </p:sp>
    </p:spTree>
    <p:extLst>
      <p:ext uri="{BB962C8B-B14F-4D97-AF65-F5344CB8AC3E}">
        <p14:creationId xmlns:p14="http://schemas.microsoft.com/office/powerpoint/2010/main" val="4276948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 adore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 will sing it with all my heart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 adore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 love everything You are</a:t>
            </a:r>
          </a:p>
        </p:txBody>
      </p:sp>
    </p:spTree>
    <p:extLst>
      <p:ext uri="{BB962C8B-B14F-4D97-AF65-F5344CB8AC3E}">
        <p14:creationId xmlns:p14="http://schemas.microsoft.com/office/powerpoint/2010/main" val="1379779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My heart, beats to the rhythm of Your heart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My eyes focus on Your beautiful eyes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 million tongues could not express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How beautiful Your holiness</a:t>
            </a:r>
          </a:p>
        </p:txBody>
      </p:sp>
    </p:spTree>
    <p:extLst>
      <p:ext uri="{BB962C8B-B14F-4D97-AF65-F5344CB8AC3E}">
        <p14:creationId xmlns:p14="http://schemas.microsoft.com/office/powerpoint/2010/main" val="411609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 adore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 will sing it with all my heart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 adore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 love everything You are</a:t>
            </a:r>
          </a:p>
        </p:txBody>
      </p:sp>
    </p:spTree>
    <p:extLst>
      <p:ext uri="{BB962C8B-B14F-4D97-AF65-F5344CB8AC3E}">
        <p14:creationId xmlns:p14="http://schemas.microsoft.com/office/powerpoint/2010/main" val="622788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91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73</cp:revision>
  <dcterms:created xsi:type="dcterms:W3CDTF">2006-08-16T00:00:00Z</dcterms:created>
  <dcterms:modified xsi:type="dcterms:W3CDTF">2020-08-20T01:41:08Z</dcterms:modified>
</cp:coreProperties>
</file>