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Mercy falls from Your heart down on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Glory streams from Your face so lovely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 million words could not describe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marvelous Your perfect Light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sing it with all my heart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love everything You are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heart, beats to the rhythm of Your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eyes focus on Your beautiful eyes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 million tongues could not express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beautiful Your holiness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sing it with all my heart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love everything You are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2020-08-20T01:41:01Z</dcterms:modified>
</cp:coreProperties>
</file>