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You're the One that I want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air that I breathe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song that I sing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air that I breathe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song that I sing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You're the One that I want</a:t>
            </a:r>
          </a:p>
        </p:txBody>
      </p:sp>
    </p:spTree>
    <p:extLst>
      <p:ext uri="{BB962C8B-B14F-4D97-AF65-F5344CB8AC3E}">
        <p14:creationId xmlns:p14="http://schemas.microsoft.com/office/powerpoint/2010/main" val="18017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are, You are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hope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are, You are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joy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are, You are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everything</a:t>
            </a:r>
          </a:p>
        </p:txBody>
      </p:sp>
    </p:spTree>
    <p:extLst>
      <p:ext uri="{BB962C8B-B14F-4D97-AF65-F5344CB8AC3E}">
        <p14:creationId xmlns:p14="http://schemas.microsoft.com/office/powerpoint/2010/main" val="41160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71</cp:revision>
  <dcterms:created xsi:type="dcterms:W3CDTF">2006-08-16T00:00:00Z</dcterms:created>
  <dcterms:modified xsi:type="dcterms:W3CDTF">2020-08-20T01:37:29Z</dcterms:modified>
</cp:coreProperties>
</file>