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Jesus I love You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Jesus I adore You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Jesus I love You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You're the One that I want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 are the air that I breathe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 are the song that I sing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 are the air that I breathe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 are the song that I sing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Jesus I love You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Jesus I adore You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Jesus I love You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You're the One that I want</a:t>
            </a:r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dirty="0">
                <a:solidFill>
                  <a:schemeClr val="bg1"/>
                </a:solidFill>
                <a:latin typeface="+mj-lt"/>
              </a:rPr>
              <a:t>You are, You are</a:t>
            </a:r>
          </a:p>
          <a:p>
            <a:pPr latinLnBrk="1"/>
            <a:r>
              <a:rPr lang="en-US" dirty="0">
                <a:solidFill>
                  <a:schemeClr val="bg1"/>
                </a:solidFill>
                <a:latin typeface="+mj-lt"/>
              </a:rPr>
              <a:t>My hope</a:t>
            </a:r>
          </a:p>
          <a:p>
            <a:pPr latinLnBrk="1"/>
            <a:r>
              <a:rPr lang="en-US" dirty="0">
                <a:solidFill>
                  <a:schemeClr val="bg1"/>
                </a:solidFill>
                <a:latin typeface="+mj-lt"/>
              </a:rPr>
              <a:t>You are, You are</a:t>
            </a:r>
          </a:p>
          <a:p>
            <a:pPr latinLnBrk="1"/>
            <a:r>
              <a:rPr lang="en-US" dirty="0">
                <a:solidFill>
                  <a:schemeClr val="bg1"/>
                </a:solidFill>
                <a:latin typeface="+mj-lt"/>
              </a:rPr>
              <a:t>My joy</a:t>
            </a:r>
          </a:p>
          <a:p>
            <a:pPr latinLnBrk="1"/>
            <a:r>
              <a:rPr lang="en-US" dirty="0">
                <a:solidFill>
                  <a:schemeClr val="bg1"/>
                </a:solidFill>
                <a:latin typeface="+mj-lt"/>
              </a:rPr>
              <a:t>You are, You are</a:t>
            </a:r>
          </a:p>
          <a:p>
            <a:pPr latinLnBrk="1"/>
            <a:r>
              <a:rPr lang="en-US" dirty="0">
                <a:solidFill>
                  <a:schemeClr val="bg1"/>
                </a:solidFill>
                <a:latin typeface="+mj-lt"/>
              </a:rPr>
              <a:t>My everything</a:t>
            </a:r>
          </a:p>
        </p:txBody>
      </p:sp>
    </p:spTree>
    <p:extLst>
      <p:ext uri="{BB962C8B-B14F-4D97-AF65-F5344CB8AC3E}">
        <p14:creationId xmlns:p14="http://schemas.microsoft.com/office/powerpoint/2010/main" val="1589998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85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100</cp:revision>
  <dcterms:created xsi:type="dcterms:W3CDTF">2006-08-16T00:00:00Z</dcterms:created>
  <dcterms:modified xsi:type="dcterms:W3CDTF">2020-08-20T01:37:25Z</dcterms:modified>
</cp:coreProperties>
</file>