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All honor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All glory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All power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To You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King of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sufficient 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my Lord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2020-08-20T01:33:35Z</dcterms:modified>
</cp:coreProperties>
</file>