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Over the mountains and the sea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river runs with love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open up my	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let the Healer set me free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happy to be in the Truth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daily lift my hands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I will always sing of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When Your love came down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could sing of Your Love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68</cp:revision>
  <dcterms:created xsi:type="dcterms:W3CDTF">2006-08-16T00:00:00Z</dcterms:created>
  <dcterms:modified xsi:type="dcterms:W3CDTF">2020-08-20T01:30:04Z</dcterms:modified>
</cp:coreProperties>
</file>