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Over the mountains and the sea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Your river runs with love for me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And I will open up my heart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And let the Healer set me free</a:t>
            </a:r>
          </a:p>
          <a:p>
            <a:pPr latinLnBrk="1"/>
            <a:endParaRPr lang="en-US" sz="2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I'm happy to be in the Truth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And I will daily lift my hands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For I will always sing of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When Your love came down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could sing of Your Love forever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could sing of </a:t>
            </a:r>
            <a:r>
              <a:rPr lang="en-US" sz="4000" i="1">
                <a:solidFill>
                  <a:schemeClr val="bg1"/>
                </a:solidFill>
                <a:latin typeface="+mj-lt"/>
              </a:rPr>
              <a:t>Your Love 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66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2020-08-20T01:30:00Z</dcterms:modified>
</cp:coreProperties>
</file>