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Grace, we exist in you, Grace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Life, consists in the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Behold Him, behold Him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Love	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God, we are One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God, we are Love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Here we are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Heaven sings this song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Through our souls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The Spirit rises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67</cp:revision>
  <dcterms:created xsi:type="dcterms:W3CDTF">2006-08-16T00:00:00Z</dcterms:created>
  <dcterms:modified xsi:type="dcterms:W3CDTF">2020-08-20T01:26:17Z</dcterms:modified>
</cp:coreProperties>
</file>