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come to follow after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come to follow after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 You're the only Way my heart is running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You're the everlasting Truth I seek to know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You're the everlasting Life that I am living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sur	render all I am to walk with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come to love and worship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Jesus,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come to love and worship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2020-08-20T01:22:01Z</dcterms:modified>
</cp:coreProperties>
</file>