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your Life in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my Father, my very own Father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	I am your very own son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your nature in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your nature in me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Because	You, You tasted death for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came alive again for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	acted and you stood for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	I, I am found in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My life's absorbed in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Spirit moves in all I do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	Life, Life flows out of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More and more abundantly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This I know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62</cp:revision>
  <dcterms:created xsi:type="dcterms:W3CDTF">2006-08-16T00:00:00Z</dcterms:created>
  <dcterms:modified xsi:type="dcterms:W3CDTF">2020-08-19T21:30:05Z</dcterms:modified>
</cp:coreProperties>
</file>