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have your Life in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my Father, my very own Father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	I am your very own son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have your nature in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have your nature in me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000" i="1" dirty="0">
                <a:solidFill>
                  <a:schemeClr val="bg1"/>
                </a:solidFill>
              </a:rPr>
              <a:t>Because	You, You tasted death for me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</a:rPr>
              <a:t>You came alive again for me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</a:rPr>
              <a:t>You acted and you stood for me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</a:rPr>
              <a:t>And I, I am found in You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</a:rPr>
              <a:t>My life's absorbed in You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</a:rPr>
              <a:t>Your Spirit moves in all I do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</a:rPr>
              <a:t>And Life, Life flows out of me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</a:rPr>
              <a:t>More and more abundantly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</a:rPr>
              <a:t>This I know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92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2020-08-19T21:29:59Z</dcterms:modified>
</cp:coreProperties>
</file>