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place I'd rather be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place I'd rather be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No place I'd rather be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Than here in your Love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Here in your Love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You’ve set a fire down in my soul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That I can’t contain that I can't control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one with you God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one with you God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60</cp:revision>
  <dcterms:created xsi:type="dcterms:W3CDTF">2006-08-16T00:00:00Z</dcterms:created>
  <dcterms:modified xsi:type="dcterms:W3CDTF">2020-08-19T21:20:21Z</dcterms:modified>
</cp:coreProperties>
</file>