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Than here in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Here in your Love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set a fire down in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I can’t contain that I can't control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one with you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one with you God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2020-08-19T21:20:17Z</dcterms:modified>
</cp:coreProperties>
</file>