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4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have found a Peace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That plows on through the storm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have found a Joy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That jumps over sadness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have found a Love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That lights up every room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have found, I found You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all I want, You are all I need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Everything my heart could	hope for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We've been given all the Glory of the Lord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we'll see it more and more</a:t>
            </a:r>
          </a:p>
        </p:txBody>
      </p:sp>
    </p:spTree>
    <p:extLst>
      <p:ext uri="{BB962C8B-B14F-4D97-AF65-F5344CB8AC3E}">
        <p14:creationId xmlns:p14="http://schemas.microsoft.com/office/powerpoint/2010/main" val="152126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have found a Trust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That teaches	how to rest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have found a Grace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That guides me by the hand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have found a Strength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That stands like a	mountain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have found, I found You</a:t>
            </a:r>
          </a:p>
        </p:txBody>
      </p:sp>
    </p:spTree>
    <p:extLst>
      <p:ext uri="{BB962C8B-B14F-4D97-AF65-F5344CB8AC3E}">
        <p14:creationId xmlns:p14="http://schemas.microsoft.com/office/powerpoint/2010/main" val="52864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Only You, can fill my soul</a:t>
            </a:r>
          </a:p>
        </p:txBody>
      </p:sp>
    </p:spTree>
    <p:extLst>
      <p:ext uri="{BB962C8B-B14F-4D97-AF65-F5344CB8AC3E}">
        <p14:creationId xmlns:p14="http://schemas.microsoft.com/office/powerpoint/2010/main" val="4245706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118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59</cp:revision>
  <dcterms:created xsi:type="dcterms:W3CDTF">2006-08-16T00:00:00Z</dcterms:created>
  <dcterms:modified xsi:type="dcterms:W3CDTF">2020-08-19T21:15:05Z</dcterms:modified>
</cp:coreProperties>
</file>