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 a Peace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That plows on through the storm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 a Joy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That jumps over sadness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 a Love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That lights up every room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found, I found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all I want, You are all I need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Everything my heart could	hope for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We've been given all the Glory of the Lord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And we'll see it more and more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 a Trust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That teaches how to rest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 a Grace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That guides me by the hand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 a Strength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That stands like a mountain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have found, I found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Only You, can fill my soul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102</cp:revision>
  <dcterms:created xsi:type="dcterms:W3CDTF">2006-08-16T00:00:00Z</dcterms:created>
  <dcterms:modified xsi:type="dcterms:W3CDTF">2020-08-19T21:15:01Z</dcterms:modified>
</cp:coreProperties>
</file>