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perfect Love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Casts out all fear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	Lord is my Shepherd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will fear no evil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Shepherd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will fear no evil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Surely goodness and mercy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Will cover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All the days of my	 life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They cover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Surely I'm </a:t>
            </a:r>
            <a:r>
              <a:rPr lang="en-US" sz="4000" i="1" dirty="0" err="1">
                <a:solidFill>
                  <a:schemeClr val="bg1"/>
                </a:solidFill>
              </a:rPr>
              <a:t>gonna</a:t>
            </a:r>
            <a:r>
              <a:rPr lang="en-US" sz="4000" i="1" dirty="0">
                <a:solidFill>
                  <a:schemeClr val="bg1"/>
                </a:solidFill>
              </a:rPr>
              <a:t> dwell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In the house of the Lord</a:t>
            </a:r>
          </a:p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Forever and 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Forever and ever more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59</cp:revision>
  <dcterms:created xsi:type="dcterms:W3CDTF">2006-08-16T00:00:00Z</dcterms:created>
  <dcterms:modified xsi:type="dcterms:W3CDTF">2020-08-19T21:10:04Z</dcterms:modified>
</cp:coreProperties>
</file>