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8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Who can fathom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depths of Your love?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so beautiful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Majesty enthroned above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Majesty enthroned in	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Majesty enthroned above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Majesty enthroned in	us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Who can measure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You’ve done?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cleansing blood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Risen to life above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Resurrection Life in 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Risen to life above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Resurrection Life in us!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254899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Blessed is he who comes in the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Who comes in the Name of the Lord</a:t>
            </a:r>
          </a:p>
        </p:txBody>
      </p:sp>
    </p:spTree>
    <p:extLst>
      <p:ext uri="{BB962C8B-B14F-4D97-AF65-F5344CB8AC3E}">
        <p14:creationId xmlns:p14="http://schemas.microsoft.com/office/powerpoint/2010/main" val="262188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57</cp:revision>
  <dcterms:created xsi:type="dcterms:W3CDTF">2006-08-16T00:00:00Z</dcterms:created>
  <dcterms:modified xsi:type="dcterms:W3CDTF">2020-08-19T21:06:28Z</dcterms:modified>
</cp:coreProperties>
</file>