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wide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deep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great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Is Your love for me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Lord I'm amazed by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Lord I'm amazed by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Lord I'm amazed by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How You love me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Never to	leave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never to	forsake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Never to	leave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never to	forsake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55</cp:revision>
  <dcterms:created xsi:type="dcterms:W3CDTF">2006-08-16T00:00:00Z</dcterms:created>
  <dcterms:modified xsi:type="dcterms:W3CDTF">2020-08-19T20:55:58Z</dcterms:modified>
</cp:coreProperties>
</file>