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How wide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How deep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How great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Is Your love for me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Lord I'm amazed by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Lord I'm amazed by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Lord I'm amazed by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How You love me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Never to	leave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 never to	forsake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Never to	leave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 never to	forsake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48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2020-08-19T20:55:52Z</dcterms:modified>
</cp:coreProperties>
</file>