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Wonderful life, wonderful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Living water's flowing,	 out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Wonderful life, wonderful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Living water's flowing, out of me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Clear as crystal, pure as light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a wonderful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a wonderful life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All of your life is multiplied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All of your life is multiplied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we take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give it back to	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give it back to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give it back to	You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53</cp:revision>
  <dcterms:created xsi:type="dcterms:W3CDTF">2006-08-16T00:00:00Z</dcterms:created>
  <dcterms:modified xsi:type="dcterms:W3CDTF">2020-08-19T20:48:56Z</dcterms:modified>
</cp:coreProperties>
</file>