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Wonderful life, wonderful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Living water's flowing,	 out of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Wonderful life, wonderful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Living water's flowing, out of me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Clear as crystal, pure as light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a wonderful life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What a wonderful life</a:t>
            </a: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All of your life is multiplied</a:t>
            </a:r>
          </a:p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All of your life is multiplied</a:t>
            </a:r>
          </a:p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And we take it all</a:t>
            </a:r>
          </a:p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We give it back to You</a:t>
            </a:r>
          </a:p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We give it back to You</a:t>
            </a:r>
          </a:p>
          <a:p>
            <a:pPr latinLnBrk="1"/>
            <a:r>
              <a:rPr lang="en-US" i="1" dirty="0">
                <a:solidFill>
                  <a:schemeClr val="bg1"/>
                </a:solidFill>
                <a:latin typeface="+mj-lt"/>
              </a:rPr>
              <a:t>We give it back to You</a:t>
            </a:r>
          </a:p>
        </p:txBody>
      </p:sp>
    </p:spTree>
    <p:extLst>
      <p:ext uri="{BB962C8B-B14F-4D97-AF65-F5344CB8AC3E}">
        <p14:creationId xmlns:p14="http://schemas.microsoft.com/office/powerpoint/2010/main" val="4293929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76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100</cp:revision>
  <dcterms:created xsi:type="dcterms:W3CDTF">2006-08-16T00:00:00Z</dcterms:created>
  <dcterms:modified xsi:type="dcterms:W3CDTF">2020-08-19T20:51:47Z</dcterms:modified>
</cp:coreProperties>
</file>