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indent="0" algn="l" defTabSz="914400" rtl="0" eaLnBrk="1" latinLnBrk="1" hangingPunct="1">
      <a:lnSpc>
        <a:spcPct val="100000"/>
      </a:lnSpc>
      <a:defRPr lang="en-US" sz="1800" b="0" i="0" u="none" strike="noStrike" kern="1200" smtClean="0">
        <a:solidFill>
          <a:schemeClr val="tx1"/>
        </a:solidFill>
        <a:latin typeface="+mn-lt"/>
        <a:ea typeface="+mn-ea"/>
        <a:cs typeface="+mn-cs"/>
      </a:defRPr>
    </a:lvl1pPr>
    <a:lvl2pPr marL="457200" lvl="1" indent="0" algn="l" defTabSz="914400" rtl="0" eaLnBrk="1" latinLnBrk="1" hangingPunct="1">
      <a:lnSpc>
        <a:spcPct val="100000"/>
      </a:lnSpc>
      <a:defRPr lang="en-US" sz="1800" b="0" i="0" u="none" strike="noStrike" kern="1200" smtClean="0">
        <a:solidFill>
          <a:schemeClr val="tx1"/>
        </a:solidFill>
        <a:latin typeface="+mn-lt"/>
        <a:ea typeface="+mn-ea"/>
        <a:cs typeface="+mn-cs"/>
      </a:defRPr>
    </a:lvl2pPr>
    <a:lvl3pPr marL="914400" lvl="2" indent="0" algn="l" defTabSz="914400" rtl="0" eaLnBrk="1" latinLnBrk="1" hangingPunct="1">
      <a:lnSpc>
        <a:spcPct val="100000"/>
      </a:lnSpc>
      <a:defRPr lang="en-US" sz="1800" b="0" i="0" u="none" strike="noStrike" kern="1200" smtClean="0">
        <a:solidFill>
          <a:schemeClr val="tx1"/>
        </a:solidFill>
        <a:latin typeface="+mn-lt"/>
        <a:ea typeface="+mn-ea"/>
        <a:cs typeface="+mn-cs"/>
      </a:defRPr>
    </a:lvl3pPr>
    <a:lvl4pPr marL="1371600" lvl="3" indent="0" algn="l" defTabSz="914400" rtl="0" eaLnBrk="1" latinLnBrk="1" hangingPunct="1">
      <a:lnSpc>
        <a:spcPct val="100000"/>
      </a:lnSpc>
      <a:defRPr lang="en-US" sz="1800" b="0" i="0" u="none" strike="noStrike" kern="1200" smtClean="0">
        <a:solidFill>
          <a:schemeClr val="tx1"/>
        </a:solidFill>
        <a:latin typeface="+mn-lt"/>
        <a:ea typeface="+mn-ea"/>
        <a:cs typeface="+mn-cs"/>
      </a:defRPr>
    </a:lvl4pPr>
    <a:lvl5pPr marL="1828800" lvl="4" indent="0" algn="l" defTabSz="914400" rtl="0" eaLnBrk="1" latinLnBrk="1" hangingPunct="1">
      <a:lnSpc>
        <a:spcPct val="100000"/>
      </a:lnSpc>
      <a:defRPr lang="en-US" sz="1800" b="0" i="0" u="none" strike="noStrike" kern="1200" smtClean="0">
        <a:solidFill>
          <a:schemeClr val="tx1"/>
        </a:solidFill>
        <a:latin typeface="+mn-lt"/>
        <a:ea typeface="+mn-ea"/>
        <a:cs typeface="+mn-cs"/>
      </a:defRPr>
    </a:lvl5pPr>
    <a:lvl6pPr marL="2286000" lvl="5" indent="0" algn="l" defTabSz="914400" rtl="0" eaLnBrk="1" latinLnBrk="1" hangingPunct="1">
      <a:lnSpc>
        <a:spcPct val="100000"/>
      </a:lnSpc>
      <a:defRPr lang="en-US" sz="1800" b="0" i="0" u="none" strike="noStrike" kern="1200" smtClean="0">
        <a:solidFill>
          <a:schemeClr val="tx1"/>
        </a:solidFill>
        <a:latin typeface="+mn-lt"/>
        <a:ea typeface="+mn-ea"/>
        <a:cs typeface="+mn-cs"/>
      </a:defRPr>
    </a:lvl6pPr>
    <a:lvl7pPr marL="2743200" lvl="6" indent="0" algn="l" defTabSz="914400" rtl="0" eaLnBrk="1" latinLnBrk="1" hangingPunct="1">
      <a:lnSpc>
        <a:spcPct val="100000"/>
      </a:lnSpc>
      <a:defRPr lang="en-US" sz="1800" b="0" i="0" u="none" strike="noStrike" kern="1200" smtClean="0">
        <a:solidFill>
          <a:schemeClr val="tx1"/>
        </a:solidFill>
        <a:latin typeface="+mn-lt"/>
        <a:ea typeface="+mn-ea"/>
        <a:cs typeface="+mn-cs"/>
      </a:defRPr>
    </a:lvl7pPr>
    <a:lvl8pPr marL="3200400" lvl="7" indent="0" algn="l" defTabSz="914400" rtl="0" eaLnBrk="1" latinLnBrk="1" hangingPunct="1">
      <a:lnSpc>
        <a:spcPct val="100000"/>
      </a:lnSpc>
      <a:defRPr lang="en-US" sz="1800" b="0" i="0" u="none" strike="noStrike" kern="1200" smtClean="0">
        <a:solidFill>
          <a:schemeClr val="tx1"/>
        </a:solidFill>
        <a:latin typeface="+mn-lt"/>
        <a:ea typeface="+mn-ea"/>
        <a:cs typeface="+mn-cs"/>
      </a:defRPr>
    </a:lvl8pPr>
    <a:lvl9pPr marL="3657600" lvl="8" indent="0" algn="l" defTabSz="914400" rtl="0" eaLnBrk="1" latinLnBrk="1" hangingPunct="1">
      <a:lnSpc>
        <a:spcPct val="100000"/>
      </a:lnSpc>
      <a:defRPr lang="en-US" sz="1800" b="0" i="0" u="none" strike="noStrike" kern="1200" smtClean="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1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latinLnBrk="0"/>
            <a:r>
              <a:rPr lang="en-US" sz="4000" dirty="0">
                <a:solidFill>
                  <a:schemeClr val="bg1"/>
                </a:solidFill>
                <a:latin typeface="+mj-lt"/>
              </a:rPr>
              <a:t>Every moment I remember</a:t>
            </a:r>
          </a:p>
          <a:p>
            <a:pPr latinLnBrk="0"/>
            <a:r>
              <a:rPr lang="en-US" sz="4000" dirty="0">
                <a:solidFill>
                  <a:schemeClr val="bg1"/>
                </a:solidFill>
                <a:latin typeface="+mj-lt"/>
              </a:rPr>
              <a:t>You’ve called me as Your son</a:t>
            </a:r>
          </a:p>
          <a:p>
            <a:pPr latinLnBrk="0"/>
            <a:r>
              <a:rPr lang="en-US" sz="4000" dirty="0">
                <a:solidFill>
                  <a:schemeClr val="bg1"/>
                </a:solidFill>
                <a:latin typeface="+mj-lt"/>
              </a:rPr>
              <a:t>There You go lifting my load again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latinLnBrk="0"/>
            <a:r>
              <a:rPr lang="en-US" sz="4000" dirty="0">
                <a:solidFill>
                  <a:schemeClr val="bg1"/>
                </a:solidFill>
                <a:latin typeface="+mj-lt"/>
              </a:rPr>
              <a:t>No longer am I held by</a:t>
            </a:r>
          </a:p>
          <a:p>
            <a:pPr latinLnBrk="0"/>
            <a:r>
              <a:rPr lang="en-US" sz="4000" dirty="0">
                <a:solidFill>
                  <a:schemeClr val="bg1"/>
                </a:solidFill>
                <a:latin typeface="+mj-lt"/>
              </a:rPr>
              <a:t>The yoke of this world</a:t>
            </a:r>
          </a:p>
          <a:p>
            <a:pPr latinLnBrk="0"/>
            <a:r>
              <a:rPr lang="en-US" sz="4000" dirty="0">
                <a:solidFill>
                  <a:schemeClr val="bg1"/>
                </a:solidFill>
                <a:latin typeface="+mj-lt"/>
              </a:rPr>
              <a:t>You're upon me, the yoke of Jesus</a:t>
            </a:r>
          </a:p>
          <a:p>
            <a:pPr latinLnBrk="0"/>
            <a:r>
              <a:rPr lang="en-US" sz="4000" dirty="0">
                <a:solidFill>
                  <a:schemeClr val="bg1"/>
                </a:solidFill>
                <a:latin typeface="+mj-lt"/>
              </a:rPr>
              <a:t>Your yoke is easy, Your burden is so light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hape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latinLnBrk="0"/>
            <a:r>
              <a:rPr lang="en-US" sz="4000" i="1" dirty="0">
                <a:solidFill>
                  <a:schemeClr val="bg1"/>
                </a:solidFill>
                <a:latin typeface="+mj-lt"/>
              </a:rPr>
              <a:t>You’re lifting my load</a:t>
            </a:r>
          </a:p>
          <a:p>
            <a:pPr latinLnBrk="0"/>
            <a:r>
              <a:rPr lang="en-US" sz="4000" i="1" dirty="0">
                <a:solidFill>
                  <a:schemeClr val="bg1"/>
                </a:solidFill>
                <a:latin typeface="+mj-lt"/>
              </a:rPr>
              <a:t>You’re lifting my load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hape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latinLnBrk="0"/>
            <a:r>
              <a:rPr lang="en-US" sz="4000" dirty="0">
                <a:solidFill>
                  <a:schemeClr val="bg1"/>
                </a:solidFill>
                <a:latin typeface="+mj-lt"/>
              </a:rPr>
              <a:t>Your love carries</a:t>
            </a:r>
          </a:p>
          <a:p>
            <a:pPr latinLnBrk="0"/>
            <a:r>
              <a:rPr lang="en-US" sz="4000" dirty="0">
                <a:solidFill>
                  <a:schemeClr val="bg1"/>
                </a:solidFill>
                <a:latin typeface="+mj-lt"/>
              </a:rPr>
              <a:t>Your love carries me through</a:t>
            </a:r>
          </a:p>
          <a:p>
            <a:pPr latinLnBrk="0"/>
            <a:r>
              <a:rPr lang="en-US" sz="4000" dirty="0">
                <a:solidFill>
                  <a:schemeClr val="bg1"/>
                </a:solidFill>
                <a:latin typeface="+mj-lt"/>
              </a:rPr>
              <a:t>All the valleys</a:t>
            </a:r>
          </a:p>
          <a:p>
            <a:pPr latinLnBrk="0"/>
            <a:r>
              <a:rPr lang="en-US" sz="4000" dirty="0">
                <a:solidFill>
                  <a:schemeClr val="bg1"/>
                </a:solidFill>
                <a:latin typeface="+mj-lt"/>
              </a:rPr>
              <a:t>And the darkest places</a:t>
            </a:r>
          </a:p>
        </p:txBody>
      </p:sp>
      <p:sp>
        <p:nvSpPr>
          <p:cNvPr id="4099" name="Shape"/>
          <p:cNvSpPr/>
          <p:nvPr/>
        </p:nvSpPr>
        <p:spPr>
          <a:xfrm>
            <a:off x="3048000" y="-1262380"/>
            <a:ext cx="6425565" cy="728345"/>
          </a:xfrm>
          <a:prstGeom prst="rect">
            <a:avLst/>
          </a:prstGeom>
          <a:noFill/>
          <a:ln>
            <a:noFill/>
          </a:ln>
        </p:spPr>
        <p:txBody>
          <a:bodyPr anchor="t">
            <a:spAutoFit/>
          </a:bodyPr>
          <a:lstStyle/>
          <a:p>
            <a:r>
              <a:rPr lang="en-US"/>
              <a:t>ftp.celebrationcity.net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75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54</cp:revision>
  <dcterms:created xsi:type="dcterms:W3CDTF">2006-08-16T00:00:00Z</dcterms:created>
  <dcterms:modified xsi:type="dcterms:W3CDTF">2020-08-17T23:44:21Z</dcterms:modified>
</cp:coreProperties>
</file>