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0"/>
            <a:r>
              <a:rPr lang="en-US" sz="4000" dirty="0">
                <a:solidFill>
                  <a:schemeClr val="bg1"/>
                </a:solidFill>
                <a:latin typeface="+mj-lt"/>
              </a:rPr>
              <a:t>Every moment I remember</a:t>
            </a:r>
          </a:p>
          <a:p>
            <a:pPr latinLnBrk="0"/>
            <a:r>
              <a:rPr lang="en-US" sz="4000" dirty="0">
                <a:solidFill>
                  <a:schemeClr val="bg1"/>
                </a:solidFill>
                <a:latin typeface="+mj-lt"/>
              </a:rPr>
              <a:t>You’ve called me as Your son</a:t>
            </a:r>
          </a:p>
          <a:p>
            <a:pPr latinLnBrk="0"/>
            <a:r>
              <a:rPr lang="en-US" sz="4000" dirty="0">
                <a:solidFill>
                  <a:schemeClr val="bg1"/>
                </a:solidFill>
                <a:latin typeface="+mj-lt"/>
              </a:rPr>
              <a:t>There You go lifting my load again	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0"/>
            <a:r>
              <a:rPr lang="en-US" sz="4000" dirty="0">
                <a:solidFill>
                  <a:schemeClr val="bg1"/>
                </a:solidFill>
                <a:latin typeface="+mj-lt"/>
              </a:rPr>
              <a:t>No longer am I held by</a:t>
            </a:r>
          </a:p>
          <a:p>
            <a:pPr latinLnBrk="0"/>
            <a:r>
              <a:rPr lang="en-US" sz="4000" dirty="0">
                <a:solidFill>
                  <a:schemeClr val="bg1"/>
                </a:solidFill>
                <a:latin typeface="+mj-lt"/>
              </a:rPr>
              <a:t>The yoke of this world</a:t>
            </a:r>
          </a:p>
          <a:p>
            <a:pPr latinLnBrk="0"/>
            <a:r>
              <a:rPr lang="en-US" sz="4000" dirty="0">
                <a:solidFill>
                  <a:schemeClr val="bg1"/>
                </a:solidFill>
                <a:latin typeface="+mj-lt"/>
              </a:rPr>
              <a:t>You're upon me, the yoke of Jesus</a:t>
            </a:r>
          </a:p>
          <a:p>
            <a:pPr latinLnBrk="0"/>
            <a:r>
              <a:rPr lang="en-US" sz="4000" dirty="0">
                <a:solidFill>
                  <a:schemeClr val="bg1"/>
                </a:solidFill>
                <a:latin typeface="+mj-lt"/>
              </a:rPr>
              <a:t>Your yoke is easy, Your burden is so light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0"/>
            <a:r>
              <a:rPr lang="en-US" sz="4000" i="1" dirty="0">
                <a:solidFill>
                  <a:schemeClr val="bg1"/>
                </a:solidFill>
                <a:latin typeface="+mj-lt"/>
              </a:rPr>
              <a:t>You’re lifting my load</a:t>
            </a:r>
          </a:p>
          <a:p>
            <a:pPr latinLnBrk="0"/>
            <a:r>
              <a:rPr lang="en-US" sz="4000" i="1" dirty="0">
                <a:solidFill>
                  <a:schemeClr val="bg1"/>
                </a:solidFill>
                <a:latin typeface="+mj-lt"/>
              </a:rPr>
              <a:t>You’re lifting my load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0"/>
            <a:r>
              <a:rPr lang="en-US" sz="4000" dirty="0">
                <a:solidFill>
                  <a:schemeClr val="bg1"/>
                </a:solidFill>
                <a:latin typeface="+mj-lt"/>
              </a:rPr>
              <a:t>Your love carries</a:t>
            </a:r>
          </a:p>
          <a:p>
            <a:pPr latinLnBrk="0"/>
            <a:r>
              <a:rPr lang="en-US" sz="4000" dirty="0">
                <a:solidFill>
                  <a:schemeClr val="bg1"/>
                </a:solidFill>
                <a:latin typeface="+mj-lt"/>
              </a:rPr>
              <a:t>Your love carries me through</a:t>
            </a:r>
          </a:p>
          <a:p>
            <a:pPr latinLnBrk="0"/>
            <a:r>
              <a:rPr lang="en-US" sz="4000" dirty="0">
                <a:solidFill>
                  <a:schemeClr val="bg1"/>
                </a:solidFill>
                <a:latin typeface="+mj-lt"/>
              </a:rPr>
              <a:t>All the valleys</a:t>
            </a:r>
          </a:p>
          <a:p>
            <a:pPr latinLnBrk="0"/>
            <a:r>
              <a:rPr lang="en-US" sz="4000" dirty="0">
                <a:solidFill>
                  <a:schemeClr val="bg1"/>
                </a:solidFill>
                <a:latin typeface="+mj-lt"/>
              </a:rPr>
              <a:t>And the darkest places</a:t>
            </a: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70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2020-08-17T23:45:35Z</dcterms:modified>
</cp:coreProperties>
</file>