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consuming fire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heart’s desire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love you dearly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Dearly Lord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meditation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my consolation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love you dearly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Dearly Lord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Glory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To the Lamb</a:t>
            </a:r>
            <a:endParaRPr lang="fi-FI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49</cp:revision>
  <dcterms:created xsi:type="dcterms:W3CDTF">2006-08-16T00:00:00Z</dcterms:created>
  <dcterms:modified xsi:type="dcterms:W3CDTF">2020-08-17T23:35:26Z</dcterms:modified>
</cp:coreProperties>
</file>