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consuming fire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heart’s desire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love you dearly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Dearly Lord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meditation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my consolation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love you dearly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Dearly Lord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To the Lamb</a:t>
            </a:r>
            <a:endParaRPr lang="fi-FI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2020-08-17T23:37:38Z</dcterms:modified>
</cp:coreProperties>
</file>