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6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Grander earth has quaked before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Moved by the sound of His voice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Seas that are	shaken and stirred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Can be calmed and broken for my regard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	well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	well	with me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Far be it from me to not believe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Even when my eyes can’t see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this	mountain that’s in front of	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Will be thrown into the midst of the sea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	well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Through it all, through it all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My eyes are on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	well	with me</a:t>
            </a:r>
          </a:p>
        </p:txBody>
      </p:sp>
    </p:spTree>
    <p:extLst>
      <p:ext uri="{BB962C8B-B14F-4D97-AF65-F5344CB8AC3E}">
        <p14:creationId xmlns:p14="http://schemas.microsoft.com/office/powerpoint/2010/main" val="308844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/: So let go my soul and trust in Him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waves and wind still know His name :/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waves and wind still know His name</a:t>
            </a:r>
            <a:endParaRPr lang="fi-FI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3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It is	well with my	soul</a:t>
            </a:r>
            <a:endParaRPr lang="fi-FI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	well with my	soul</a:t>
            </a:r>
            <a:endParaRPr lang="fi-FI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	well with my	soul</a:t>
            </a:r>
            <a:endParaRPr lang="fi-FI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	well with my	soul</a:t>
            </a:r>
          </a:p>
          <a:p>
            <a:pPr latinLnBrk="1"/>
            <a:endParaRPr lang="fi-FI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	well with my	soul</a:t>
            </a:r>
            <a:endParaRPr lang="fi-FI" sz="4000" dirty="0">
              <a:solidFill>
                <a:schemeClr val="bg1"/>
              </a:solidFill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It is	well with my	soul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84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48</cp:revision>
  <dcterms:created xsi:type="dcterms:W3CDTF">2006-08-16T00:00:00Z</dcterms:created>
  <dcterms:modified xsi:type="dcterms:W3CDTF">2020-08-07T21:26:08Z</dcterms:modified>
</cp:coreProperties>
</file>