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0" r:id="rId4"/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The enemy’s been defeated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And death couldn’t hold You down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We’re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gonna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lift our voice in victory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We’re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gonna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make Your praises loud</a:t>
            </a:r>
          </a:p>
        </p:txBody>
      </p:sp>
    </p:spTree>
    <p:extLst>
      <p:ext uri="{BB962C8B-B14F-4D97-AF65-F5344CB8AC3E}">
        <p14:creationId xmlns:p14="http://schemas.microsoft.com/office/powerpoint/2010/main" val="1379779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Shout unto God with a voice of triumph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Shout unto God with a voice of praise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Shout unto God with a voice of triumph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We lift Your name up, we lift Your name up</a:t>
            </a:r>
          </a:p>
        </p:txBody>
      </p:sp>
    </p:spTree>
    <p:extLst>
      <p:ext uri="{BB962C8B-B14F-4D97-AF65-F5344CB8AC3E}">
        <p14:creationId xmlns:p14="http://schemas.microsoft.com/office/powerpoint/2010/main" val="528647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fi-FI" sz="4000" i="1" dirty="0">
                <a:solidFill>
                  <a:schemeClr val="bg1"/>
                </a:solidFill>
                <a:latin typeface="+mj-lt"/>
              </a:rPr>
              <a:t>Hallelujah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  <a:endParaRPr lang="fi-FI" sz="4000" i="1" dirty="0">
              <a:solidFill>
                <a:schemeClr val="bg1"/>
              </a:solidFill>
              <a:latin typeface="+mj-lt"/>
            </a:endParaRP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</a:p>
          <a:p>
            <a:pPr latinLnBrk="1"/>
            <a:r>
              <a:rPr lang="fi-FI" sz="4000" i="1" dirty="0">
                <a:solidFill>
                  <a:schemeClr val="bg1"/>
                </a:solidFill>
              </a:rPr>
              <a:t>Hallelujah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fi-FI" sz="4000" dirty="0">
                <a:solidFill>
                  <a:schemeClr val="bg1"/>
                </a:solidFill>
                <a:latin typeface="+mj-lt"/>
              </a:rPr>
              <a:t>We will never stop loving You</a:t>
            </a:r>
          </a:p>
          <a:p>
            <a:pPr latinLnBrk="1"/>
            <a:r>
              <a:rPr lang="fi-FI" sz="4000" dirty="0">
                <a:solidFill>
                  <a:schemeClr val="bg1"/>
                </a:solidFill>
                <a:latin typeface="+mj-lt"/>
              </a:rPr>
              <a:t>We will never stop praising You</a:t>
            </a:r>
            <a:endParaRPr lang="fi-FI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0136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74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47</cp:revision>
  <dcterms:created xsi:type="dcterms:W3CDTF">2006-08-16T00:00:00Z</dcterms:created>
  <dcterms:modified xsi:type="dcterms:W3CDTF">2020-08-13T00:17:22Z</dcterms:modified>
</cp:coreProperties>
</file>