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enemy’s been defeated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death couldn’t hold You down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We’re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lift our voice in victory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We’re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make Your praises loud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Shout unto God with a voice of triumph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Shout unto God with a voice of praise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Shout unto God with a voice of triumph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lift Your name up, we lift Your name up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  <a:endParaRPr lang="fi-FI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dirty="0">
                <a:solidFill>
                  <a:schemeClr val="bg1"/>
                </a:solidFill>
                <a:latin typeface="+mj-lt"/>
              </a:rPr>
              <a:t>We will never stop loving You</a:t>
            </a:r>
          </a:p>
          <a:p>
            <a:pPr latinLnBrk="1"/>
            <a:r>
              <a:rPr lang="fi-FI" sz="4000" dirty="0">
                <a:solidFill>
                  <a:schemeClr val="bg1"/>
                </a:solidFill>
                <a:latin typeface="+mj-lt"/>
              </a:rPr>
              <a:t>We will never stop praising You</a:t>
            </a:r>
            <a:endParaRPr lang="fi-FI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74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2020-08-17T23:29:17Z</dcterms:modified>
</cp:coreProperties>
</file>