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love you Lord and I lift my voice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To worship You, oh my soul rejoice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Take joy, my King in what You hear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May it be a sweet, sweet sound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In Your ear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fi-FI" sz="4000" i="1" dirty="0">
                <a:solidFill>
                  <a:schemeClr val="bg1"/>
                </a:solidFill>
                <a:latin typeface="+mj-lt"/>
              </a:rPr>
              <a:t>Hallelujah</a:t>
            </a:r>
          </a:p>
          <a:p>
            <a:pPr latinLnBrk="1"/>
            <a:r>
              <a:rPr lang="fi-FI" sz="4000" i="1" dirty="0">
                <a:solidFill>
                  <a:schemeClr val="bg1"/>
                </a:solidFill>
              </a:rPr>
              <a:t>Hallelujah</a:t>
            </a:r>
            <a:endParaRPr lang="fi-FI" sz="40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fi-FI" sz="4000" i="1" dirty="0">
                <a:solidFill>
                  <a:schemeClr val="bg1"/>
                </a:solidFill>
              </a:rPr>
              <a:t>Hallelujah</a:t>
            </a:r>
          </a:p>
          <a:p>
            <a:pPr latinLnBrk="1"/>
            <a:r>
              <a:rPr lang="fi-FI" sz="4000" i="1" dirty="0">
                <a:solidFill>
                  <a:schemeClr val="bg1"/>
                </a:solidFill>
              </a:rPr>
              <a:t>Hallelujah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live in You, and I’m hid in You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In all I do, I worship You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Raised up high, above everything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I’m seated with my King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fi-FI" sz="4000" i="1" dirty="0">
                <a:solidFill>
                  <a:schemeClr val="bg1"/>
                </a:solidFill>
                <a:latin typeface="+mj-lt"/>
              </a:rPr>
              <a:t>Hallelujah</a:t>
            </a:r>
          </a:p>
          <a:p>
            <a:pPr latinLnBrk="1"/>
            <a:r>
              <a:rPr lang="fi-FI" sz="4000" i="1" dirty="0">
                <a:solidFill>
                  <a:schemeClr val="bg1"/>
                </a:solidFill>
              </a:rPr>
              <a:t>Hallelujah</a:t>
            </a:r>
            <a:endParaRPr lang="fi-FI" sz="40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fi-FI" sz="4000" i="1" dirty="0">
                <a:solidFill>
                  <a:schemeClr val="bg1"/>
                </a:solidFill>
              </a:rPr>
              <a:t>Hallelujah</a:t>
            </a:r>
          </a:p>
          <a:p>
            <a:pPr latinLnBrk="1"/>
            <a:r>
              <a:rPr lang="fi-FI" sz="4000" i="1" dirty="0">
                <a:solidFill>
                  <a:schemeClr val="bg1"/>
                </a:solidFill>
              </a:rPr>
              <a:t>Hallelujah</a:t>
            </a:r>
          </a:p>
        </p:txBody>
      </p:sp>
    </p:spTree>
    <p:extLst>
      <p:ext uri="{BB962C8B-B14F-4D97-AF65-F5344CB8AC3E}">
        <p14:creationId xmlns:p14="http://schemas.microsoft.com/office/powerpoint/2010/main" val="1589998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74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101</cp:revision>
  <dcterms:created xsi:type="dcterms:W3CDTF">2006-08-16T00:00:00Z</dcterms:created>
  <dcterms:modified xsi:type="dcterms:W3CDTF">2020-08-12T04:59:25Z</dcterms:modified>
</cp:coreProperties>
</file>